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864E-01E5-4951-83DD-8311C87194AE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6E4C-A930-4215-98B4-7F937FC2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96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88317" y="840928"/>
            <a:ext cx="4220852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PHÒNG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GIÁO DỤC &amp; ĐÀO TẠO QUẬN 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MẦM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NON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TUỔI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THƠ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854095" y="7389350"/>
            <a:ext cx="3292654" cy="745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371600" y="1929442"/>
            <a:ext cx="4190999" cy="1508042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5" y="3173963"/>
            <a:ext cx="5177453" cy="388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6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" y="2667171"/>
            <a:ext cx="3659265" cy="26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7808" y="838200"/>
            <a:ext cx="57150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396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9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" y="914400"/>
            <a:ext cx="5440360" cy="318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8" y="5029200"/>
            <a:ext cx="5338556" cy="318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1081" y="4104386"/>
            <a:ext cx="3781805" cy="873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17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8223"/>
            <a:ext cx="5410200" cy="324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0" y="4707100"/>
            <a:ext cx="544519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9439" y="4104386"/>
            <a:ext cx="43250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video….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198" y="8002750"/>
            <a:ext cx="345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/02/2023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5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3</cp:revision>
  <dcterms:created xsi:type="dcterms:W3CDTF">2023-03-14T12:47:17Z</dcterms:created>
  <dcterms:modified xsi:type="dcterms:W3CDTF">2023-03-14T13:07:05Z</dcterms:modified>
</cp:coreProperties>
</file>